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4/24/2018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apa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 smtClean="0"/>
              <a:t>O mare parte din suprafața municipiului este intr-o arie lagunară ,având lacul Siutghiol,cunoscut ca </a:t>
            </a:r>
            <a:r>
              <a:rPr lang="en-US" dirty="0" smtClean="0"/>
              <a:t>``</a:t>
            </a:r>
            <a:r>
              <a:rPr lang="en-US" dirty="0" err="1" smtClean="0"/>
              <a:t>Limanul</a:t>
            </a:r>
            <a:r>
              <a:rPr lang="en-US" dirty="0" smtClean="0"/>
              <a:t> </a:t>
            </a:r>
            <a:r>
              <a:rPr lang="en-US" dirty="0" err="1" smtClean="0"/>
              <a:t>Canara</a:t>
            </a:r>
            <a:r>
              <a:rPr lang="en-US" dirty="0" smtClean="0"/>
              <a:t>`` </a:t>
            </a:r>
            <a:r>
              <a:rPr lang="en-US" dirty="0" err="1" smtClean="0"/>
              <a:t>sau</a:t>
            </a:r>
            <a:r>
              <a:rPr lang="en-US" dirty="0" smtClean="0"/>
              <a:t> ``</a:t>
            </a:r>
            <a:r>
              <a:rPr lang="en-US" dirty="0" err="1" smtClean="0"/>
              <a:t>Ghiolul</a:t>
            </a:r>
            <a:r>
              <a:rPr lang="en-US" dirty="0" smtClean="0"/>
              <a:t> Mare`` , </a:t>
            </a:r>
            <a:r>
              <a:rPr lang="en-US" dirty="0" err="1" smtClean="0"/>
              <a:t>lacul</a:t>
            </a:r>
            <a:r>
              <a:rPr lang="en-US" dirty="0" smtClean="0"/>
              <a:t> </a:t>
            </a:r>
            <a:r>
              <a:rPr lang="en-US" dirty="0" err="1" smtClean="0"/>
              <a:t>Mamaia</a:t>
            </a:r>
            <a:r>
              <a:rPr lang="en-US" dirty="0" smtClean="0"/>
              <a:t> </a:t>
            </a:r>
            <a:r>
              <a:rPr lang="ro-RO" dirty="0" smtClean="0"/>
              <a:t>î</a:t>
            </a:r>
            <a:r>
              <a:rPr lang="en-US" dirty="0" smtClean="0"/>
              <a:t>n </a:t>
            </a:r>
            <a:r>
              <a:rPr lang="en-US" dirty="0" err="1" smtClean="0"/>
              <a:t>limbaj</a:t>
            </a:r>
            <a:r>
              <a:rPr lang="en-US" dirty="0" smtClean="0"/>
              <a:t> </a:t>
            </a:r>
            <a:r>
              <a:rPr lang="en-US" dirty="0" err="1" smtClean="0"/>
              <a:t>turistic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Constanta se </a:t>
            </a:r>
            <a:r>
              <a:rPr lang="en-US" dirty="0" err="1" smtClean="0"/>
              <a:t>afl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practic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o </a:t>
            </a:r>
            <a:r>
              <a:rPr lang="en-US" dirty="0" err="1" smtClean="0"/>
              <a:t>insul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m</a:t>
            </a:r>
            <a:r>
              <a:rPr lang="ro-RO" dirty="0" smtClean="0"/>
              <a:t>ă</a:t>
            </a:r>
            <a:r>
              <a:rPr lang="en-US" dirty="0" err="1" smtClean="0"/>
              <a:t>rginit</a:t>
            </a:r>
            <a:r>
              <a:rPr lang="en-US" dirty="0" smtClean="0"/>
              <a:t> la </a:t>
            </a:r>
            <a:r>
              <a:rPr lang="en-US" dirty="0" err="1" smtClean="0"/>
              <a:t>nord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nord</a:t>
            </a:r>
            <a:r>
              <a:rPr lang="en-US" dirty="0" smtClean="0"/>
              <a:t>-vest de </a:t>
            </a:r>
            <a:r>
              <a:rPr lang="en-US" dirty="0" err="1" smtClean="0"/>
              <a:t>Canalul</a:t>
            </a:r>
            <a:r>
              <a:rPr lang="en-US" dirty="0" smtClean="0"/>
              <a:t> </a:t>
            </a:r>
            <a:r>
              <a:rPr lang="en-US" dirty="0" err="1" smtClean="0"/>
              <a:t>Poarta</a:t>
            </a:r>
            <a:r>
              <a:rPr lang="en-US" dirty="0" smtClean="0"/>
              <a:t>  Alba-</a:t>
            </a:r>
            <a:r>
              <a:rPr lang="en-US" dirty="0" err="1" smtClean="0"/>
              <a:t>Midia</a:t>
            </a:r>
            <a:r>
              <a:rPr lang="en-US" dirty="0" smtClean="0"/>
              <a:t> N</a:t>
            </a:r>
            <a:r>
              <a:rPr lang="ro-RO" dirty="0" smtClean="0"/>
              <a:t>ă</a:t>
            </a:r>
            <a:r>
              <a:rPr lang="en-US" dirty="0" err="1" smtClean="0"/>
              <a:t>vodari.La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Marea</a:t>
            </a:r>
            <a:r>
              <a:rPr lang="en-US" dirty="0" smtClean="0"/>
              <a:t> </a:t>
            </a:r>
            <a:r>
              <a:rPr lang="en-US" dirty="0" err="1" smtClean="0"/>
              <a:t>Neagr</a:t>
            </a:r>
            <a:r>
              <a:rPr lang="ro-RO" dirty="0" smtClean="0"/>
              <a:t>ă</a:t>
            </a:r>
            <a:r>
              <a:rPr lang="en-US" dirty="0" smtClean="0"/>
              <a:t>, la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vest </a:t>
            </a:r>
            <a:r>
              <a:rPr lang="en-US" dirty="0" err="1" smtClean="0"/>
              <a:t>Canalul</a:t>
            </a:r>
            <a:r>
              <a:rPr lang="en-US" dirty="0" smtClean="0"/>
              <a:t> Dun</a:t>
            </a:r>
            <a:r>
              <a:rPr lang="ro-RO" dirty="0" smtClean="0"/>
              <a:t>ă</a:t>
            </a:r>
            <a:r>
              <a:rPr lang="en-US" dirty="0" smtClean="0"/>
              <a:t>re-</a:t>
            </a:r>
            <a:r>
              <a:rPr lang="en-US" dirty="0" err="1" smtClean="0"/>
              <a:t>Marea</a:t>
            </a:r>
            <a:r>
              <a:rPr lang="en-US" dirty="0" smtClean="0"/>
              <a:t> </a:t>
            </a:r>
            <a:r>
              <a:rPr lang="en-US" dirty="0" err="1" smtClean="0"/>
              <a:t>Neagr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endParaRPr lang="ro-RO" smtClean="0"/>
          </a:p>
          <a:p>
            <a:endParaRPr lang="ro-R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72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Trek</vt:lpstr>
      <vt:lpstr>apa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amplasare</dc:title>
  <dc:creator>User</dc:creator>
  <cp:lastModifiedBy>User</cp:lastModifiedBy>
  <cp:revision>2</cp:revision>
  <dcterms:created xsi:type="dcterms:W3CDTF">2006-08-16T00:00:00Z</dcterms:created>
  <dcterms:modified xsi:type="dcterms:W3CDTF">2018-04-24T07:44:39Z</dcterms:modified>
</cp:coreProperties>
</file>